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9" r:id="rId1"/>
  </p:sldMasterIdLst>
  <p:sldIdLst>
    <p:sldId id="256" r:id="rId2"/>
    <p:sldId id="257" r:id="rId3"/>
    <p:sldId id="265" r:id="rId4"/>
    <p:sldId id="261" r:id="rId5"/>
    <p:sldId id="266" r:id="rId6"/>
    <p:sldId id="264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97" d="100"/>
          <a:sy n="97" d="100"/>
        </p:scale>
        <p:origin x="55" y="1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1535B-3DAC-C6A0-E42C-71FCB63DC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015F59-36B7-0CA0-C0A0-4DE490CC9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B5BB4-44D7-DE9C-6FBF-C89BAEF9B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DE6CD-5959-4AA2-D352-4C0220CF1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AFE36-40E1-BDDF-2403-82714A1D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81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46CD1-D3B0-B7BD-32B2-62F206A36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1236D-FFB6-EB03-C051-27C0E0F6E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51C75-672F-6D05-7D67-2ABE3F7CC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27E59-4EF4-3046-5A98-80FD6EEA4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ED8F8-243B-7B7B-5AFB-14905A7C1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38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5BD2C0-0C14-ACBB-D9F4-C10F56D1B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53351-D0CF-6E45-9B80-D4A1E3F6D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44DBE-1349-E7FC-4F12-515AD972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B4662-C807-2705-67F8-F981CA14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84A5E-4C24-7539-3687-D50E1A2D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5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27D6-52EB-5423-71BA-0215874D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9BF4B-C4EF-DD2F-CC20-CCEE97CEE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C127C-2CB2-CC1F-41B3-F4EE3D4A2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02F82-CCAF-CA22-D313-C83ED6C0B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F68B5-C13F-C7D7-9BAF-107CCBA2E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1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25BCB-3455-6441-3E36-14B073B4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7971F-13E0-C200-DE78-938F02056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F2D08-52C2-305F-6161-DBFF7D538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FBDC4-5B31-E1D8-3738-AC11E90EB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8343A-CABE-95B7-3E57-224C4A9A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72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F159-10B1-BA02-1D95-2BFFF03ED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F1E4C-0B51-D50A-A088-96CDDF77A6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64109-06DC-CA36-A5D9-AB1DCCDF87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BE6444-AF92-5159-628D-7B58FA4CE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442391-9861-493B-A430-AD097BDD4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95F84-51C1-633F-E0D8-59E471AD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14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10F7-E967-0A6B-CC18-F299F05D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9B155-D0AE-92CE-4E21-197CA3869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5502F6-175F-58D3-49CE-7E2A45B5D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90648-823A-3DEC-F0E9-A855427524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8C61C6-4728-BAC0-A638-86446A0925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7187AC-27A4-A38E-6045-609B99BD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EDBF2A-BD71-79AB-BB7A-3CC812BA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4638A1-269B-3C6C-382A-6CB8DDA2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5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5D644-0D3E-D61E-42C7-12A376A3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E7348-4C07-8F79-D138-E17625224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644F1-F589-9D57-29B8-C46ABEA6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44AF9-B850-97B7-516B-EFF0381A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20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DBC58-E5FF-F920-CD09-4ECB4E2D6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ABC49-CE45-AF42-3F7B-A0835DA08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989D8-5E19-3D44-8EE5-8B486FA42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72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4F255-ABA1-BF77-69F9-E1E2E98F8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B6B1E-C838-C482-A486-3818BF9CA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74B98-742E-F962-09FA-4F70F3DEA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305AF-7D65-9B0C-8320-D65381768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FD12F-D4C1-8601-D4B7-8687EA5F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75D932-CF38-D8CD-F128-A42FE053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34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C6A12-D96B-75A9-C650-C390449D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733F31-8EA6-CC61-43D2-BAC4B64D0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AEB50-3827-A8A4-7A57-CCCCD0B7C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62405-0642-5ECF-3663-02ED1DF43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7B5CF-443C-AA9D-708E-CD9DA4FA0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C1D6A-632D-9872-1961-E578A5641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13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4BB75-F03F-B914-4B87-39A159BD6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F468A-F069-B251-D21A-A1EBF877B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115F6-36D7-1555-FB1C-C3F2276A05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966CA-0E72-F7BF-BE71-C7513AA75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5A704-BB13-CCBC-3F05-D71B6EADD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566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ECC7346A-0E3A-47BD-86AF-2DE07D163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0" y="153520"/>
            <a:ext cx="4087306" cy="3383127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latin typeface="Aharoni" panose="02010803020104030203" pitchFamily="2" charset="-79"/>
                <a:cs typeface="Aharoni" panose="02010803020104030203" pitchFamily="2" charset="-79"/>
              </a:rPr>
              <a:t>IS FLY REALLY SAFER THAN DRIVING?</a:t>
            </a:r>
            <a:endParaRPr lang="en-US" sz="48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8026D853-A90C-4552-8EDA-857C715FE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 lnSpcReduction="10000"/>
          </a:bodyPr>
          <a:lstStyle/>
          <a:p>
            <a:pPr algn="l"/>
            <a:endParaRPr lang="en-US" sz="2000" dirty="0"/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                       By : Yousof rahimian</a:t>
            </a:r>
          </a:p>
          <a:p>
            <a:pPr algn="l"/>
            <a:endParaRPr lang="en-US" sz="2000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0BF4634-E218-C3DE-E1FE-A47BED7BB0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351"/>
          <a:stretch/>
        </p:blipFill>
        <p:spPr>
          <a:xfrm>
            <a:off x="-15765" y="-82759"/>
            <a:ext cx="7078132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07EA9F0E-EC3A-0975-8122-5E1A1B71F0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573377" t="-300649" r="-573377" b="-300649"/>
          <a:stretch>
            <a:fillRect/>
          </a:stretch>
        </p:blipFill>
        <p:spPr>
          <a:xfrm>
            <a:off x="9136118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76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105"/>
    </mc:Choice>
    <mc:Fallback>
      <p:transition spd="slow" advTm="23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3D275E-1D18-FE1E-2870-DE05121A4A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2" b="15133"/>
          <a:stretch/>
        </p:blipFill>
        <p:spPr>
          <a:xfrm>
            <a:off x="4883025" y="2636762"/>
            <a:ext cx="7308975" cy="4221238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Countries with highest number of fatal civil airliner accidents from 1945 to 2022</a:t>
            </a: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2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North America: </a:t>
            </a:r>
            <a:r>
              <a:rPr lang="en-US" sz="36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1157</a:t>
            </a:r>
            <a:br>
              <a:rPr lang="en-US" sz="22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22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United State: </a:t>
            </a:r>
            <a:r>
              <a:rPr lang="en-US" sz="3600" b="1" kern="1200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864</a:t>
            </a:r>
            <a:b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32F39218-A3DF-5391-FB68-3D7FCAE57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573377" t="-300649" r="-573377" b="-300649"/>
          <a:stretch>
            <a:fillRect/>
          </a:stretch>
        </p:blipFill>
        <p:spPr>
          <a:xfrm>
            <a:off x="9159766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4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38"/>
    </mc:Choice>
    <mc:Fallback>
      <p:transition spd="slow" advTm="29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220717"/>
            <a:ext cx="5019074" cy="17342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/>
              <a:t>Vehicles Miles Travels vs. Fatalities  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811423-7F34-1F75-43A1-995C95369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21" y="2636762"/>
            <a:ext cx="12148644" cy="4221238"/>
          </a:xfrm>
          <a:prstGeom prst="rect">
            <a:avLst/>
          </a:prstGeom>
        </p:spPr>
      </p:pic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49622191-FE6D-2022-ACAD-96029E066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573377" t="-300649" r="-573377" b="-300649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3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40"/>
    </mc:Choice>
    <mc:Fallback>
      <p:transition spd="slow" advTm="32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315311"/>
            <a:ext cx="5019074" cy="20455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World Air Traffic vs. Fatalities From 2000 to2020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EA69F0-A706-3E92-B4B8-B165604EA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09333"/>
            <a:ext cx="12191999" cy="4148667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F40D5152-9ABB-CB69-E4C6-DCBA42001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09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04"/>
    </mc:Choice>
    <mc:Fallback>
      <p:transition spd="slow" advTm="37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98534"/>
            <a:ext cx="4389507" cy="3302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American Airline Accident &amp; Fatalities 2010 –2020</a:t>
            </a:r>
            <a:br>
              <a:rPr lang="en-US" sz="48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</a:br>
            <a:endParaRPr lang="en-US" sz="4800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55A1FC-2573-83C5-0D42-DF497A6FF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1614" y="2723139"/>
            <a:ext cx="5793827" cy="39252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BD2D4A-8A1E-2714-F0A6-5346547BB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" y="3118556"/>
            <a:ext cx="5671645" cy="3884393"/>
          </a:xfrm>
          <a:prstGeom prst="rect">
            <a:avLst/>
          </a:prstGeom>
        </p:spPr>
      </p:pic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76D95681-5182-CDBE-1C0B-F728CA5965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573377" t="-300649" r="-573377" b="-300649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47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38"/>
    </mc:Choice>
    <mc:Fallback>
      <p:transition spd="slow" advTm="27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26" y="387048"/>
            <a:ext cx="5019074" cy="170300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Vehicle Fatalities Vs. US Airline Accident &amp; Fatalities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048EB-0A03-E833-2DA6-B49BF1A7CF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322" y="2733523"/>
            <a:ext cx="11685355" cy="3784380"/>
          </a:xfrm>
          <a:prstGeom prst="rect">
            <a:avLst/>
          </a:prstGeom>
        </p:spPr>
      </p:pic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820EAE3-B043-3339-7BBD-8A1851AB92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573377" t="-300649" r="-573377" b="-300649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03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06"/>
    </mc:Choice>
    <mc:Fallback>
      <p:transition spd="slow" advTm="31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7EB28DF7-7FD7-BA1D-F2AA-40A767BC3B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6" r="-2" b="15865"/>
          <a:stretch/>
        </p:blipFill>
        <p:spPr>
          <a:xfrm>
            <a:off x="4883024" y="64018"/>
            <a:ext cx="7308975" cy="2572744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B60FB-7463-CD5B-C6C4-C6BA048B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Vehicle Fatalities vs. Passenger Plane Fatalities (2000 – 2020)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6BDCB-4298-1D44-BD5E-9853AEBB7995}"/>
              </a:ext>
            </a:extLst>
          </p:cNvPr>
          <p:cNvSpPr txBox="1"/>
          <p:nvPr/>
        </p:nvSpPr>
        <p:spPr>
          <a:xfrm>
            <a:off x="3048000" y="324554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Vehicle Fatalities from 2000 to 2022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D6D9398-440F-B184-A011-449156EC79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9619" y="2746915"/>
            <a:ext cx="6652380" cy="4111085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D564B807-835D-15B2-AA8D-F56FEA7CB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573377" t="-300649" r="-573377" b="-300649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30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33"/>
    </mc:Choice>
    <mc:Fallback>
      <p:transition spd="slow" advTm="20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88</Words>
  <Application>Microsoft Office PowerPoint</Application>
  <PresentationFormat>Widescreen</PresentationFormat>
  <Paragraphs>12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Aharoni</vt:lpstr>
      <vt:lpstr>Arial</vt:lpstr>
      <vt:lpstr>Calibri</vt:lpstr>
      <vt:lpstr>Calibri Light</vt:lpstr>
      <vt:lpstr>Office Theme</vt:lpstr>
      <vt:lpstr>IS FLY REALLY SAFER THAN DRIVING?</vt:lpstr>
      <vt:lpstr>Countries with highest number of fatal civil airliner accidents from 1945 to 2022  North America: 1157 United State: 864 </vt:lpstr>
      <vt:lpstr>Vehicles Miles Travels vs. Fatalities  </vt:lpstr>
      <vt:lpstr>World Air Traffic vs. Fatalities From 2000 to2020</vt:lpstr>
      <vt:lpstr>American Airline Accident &amp; Fatalities 2010 –2020 </vt:lpstr>
      <vt:lpstr>Vehicle Fatalities Vs. US Airline Accident &amp; Fatalities </vt:lpstr>
      <vt:lpstr>Vehicle Fatalities vs. Passenger Plane Fatalities (2000 – 2020)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Executive Summary A Review of Airline Safety</dc:title>
  <dc:creator>Yousof Rahimian</dc:creator>
  <cp:lastModifiedBy>Yousof Rahimian</cp:lastModifiedBy>
  <cp:revision>5</cp:revision>
  <dcterms:created xsi:type="dcterms:W3CDTF">2023-01-27T04:26:16Z</dcterms:created>
  <dcterms:modified xsi:type="dcterms:W3CDTF">2023-03-04T23:11:24Z</dcterms:modified>
</cp:coreProperties>
</file>

<file path=docProps/thumbnail.jpeg>
</file>